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8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63" r:id="rId10"/>
    <p:sldId id="262" r:id="rId11"/>
    <p:sldId id="26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386-AF09-486C-A8B7-4746725DE3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96F4-53A8-4B18-AA3B-50D6229AF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9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91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6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Welcome Design Template 10925944 Vector Art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32" r="4553" b="-232"/>
          <a:stretch/>
        </p:blipFill>
        <p:spPr bwMode="auto">
          <a:xfrm>
            <a:off x="0" y="-48126"/>
            <a:ext cx="12192000" cy="68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62"/>
            <a:ext cx="3158002" cy="1533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0" y="0"/>
            <a:ext cx="12382131" cy="7047571"/>
            <a:chOff x="98705" y="2260354"/>
            <a:chExt cx="5891772" cy="38893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705" y="2260354"/>
              <a:ext cx="5801302" cy="38893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25514" y="4092576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88989" y="4891956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 Learning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18295" y="4503249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 Networks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9505" y="5255390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 Science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592257" y="5001690"/>
              <a:ext cx="82472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37567" y="4497269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1944277" y="5361467"/>
              <a:ext cx="82472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057925" y="4894169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1373182" y="4611165"/>
              <a:ext cx="82472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514494" y="5240709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1171575" y="4184965"/>
              <a:ext cx="97870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04330" y="4072026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6762" y="2532444"/>
              <a:ext cx="1080843" cy="37904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7260" y="2459458"/>
              <a:ext cx="952298" cy="53566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8210" y="3011000"/>
              <a:ext cx="1094798" cy="547399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3095" y="2982555"/>
              <a:ext cx="626296" cy="626296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-591899" y="159272"/>
            <a:ext cx="45427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6600">
                  <a:noFill/>
                  <a:prstDash val="solid"/>
                </a:ln>
                <a:solidFill>
                  <a:srgbClr val="C00000"/>
                </a:solidFill>
                <a:latin typeface="Oxygen" panose="02000503000000000000" pitchFamily="2" charset="0"/>
              </a:rPr>
              <a:t>UNVEIL AI WITH US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rot="10800000" flipH="1" flipV="1">
            <a:off x="7554962" y="4238001"/>
            <a:ext cx="17332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 flipH="1" flipV="1">
            <a:off x="7896826" y="3523785"/>
            <a:ext cx="20568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 flipH="1" flipV="1">
            <a:off x="6851020" y="4964898"/>
            <a:ext cx="17332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 flipH="1" flipV="1">
            <a:off x="6481921" y="5611732"/>
            <a:ext cx="17332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8" y="4909234"/>
            <a:ext cx="674034" cy="505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5399997"/>
            <a:ext cx="464922" cy="483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3548061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3" y="4012983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5" y="3985551"/>
            <a:ext cx="1484998" cy="1484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02705" y="416645"/>
            <a:ext cx="956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AI PROFESSIONALS ARE SOUGHT AFTER ALL OVER THE WORLD</a:t>
            </a:r>
            <a:endParaRPr lang="en-AU" sz="2800" dirty="0">
              <a:solidFill>
                <a:schemeClr val="bg1"/>
              </a:solidFill>
            </a:endParaRPr>
          </a:p>
        </p:txBody>
      </p:sp>
      <p:pic>
        <p:nvPicPr>
          <p:cNvPr id="2054" name="Picture 6" descr="File:Microsoft logo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0" y="4054417"/>
            <a:ext cx="400814" cy="4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icon download | Free icons, app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2" y="4908144"/>
            <a:ext cx="521478" cy="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7E318B-C3D7-31A4-D7E6-6023394D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Effective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Communication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A5A550-C125-14E2-26C1-0FE13CBDD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Oxygen" panose="02000503000000000000" pitchFamily="2" charset="0"/>
              </a:rPr>
              <a:t>Confiden</a:t>
            </a:r>
            <a:r>
              <a:rPr lang="en-IN" dirty="0" smtClean="0">
                <a:latin typeface="Oxygen" panose="02000503000000000000" pitchFamily="2" charset="0"/>
              </a:rPr>
              <a:t>ce Boost</a:t>
            </a:r>
          </a:p>
          <a:p>
            <a:r>
              <a:rPr lang="en-IN" dirty="0" smtClean="0">
                <a:latin typeface="Oxygen" panose="02000503000000000000" pitchFamily="2" charset="0"/>
              </a:rPr>
              <a:t>Proactivity &amp; productivity</a:t>
            </a:r>
          </a:p>
          <a:p>
            <a:r>
              <a:rPr lang="en-IN" dirty="0" smtClean="0">
                <a:latin typeface="Oxygen" panose="02000503000000000000" pitchFamily="2" charset="0"/>
              </a:rPr>
              <a:t>Public Speaking</a:t>
            </a:r>
            <a:endParaRPr lang="en-IN" dirty="0" smtClean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7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,062 Black Child Robot Royalty-Free Images, Stock Photos &amp; Pictures |  Shutter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090" y="4013281"/>
            <a:ext cx="109438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YOUR ONE STOP DESTINATION FOR AI &amp; ROBOTICS</a:t>
            </a:r>
            <a:endParaRPr lang="en-US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DC90E7-6792-5B0B-44E4-776646CC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Our Speakers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9E13A2C-DA25-0272-4EFA-2200ED802DA2}"/>
              </a:ext>
            </a:extLst>
          </p:cNvPr>
          <p:cNvGrpSpPr/>
          <p:nvPr/>
        </p:nvGrpSpPr>
        <p:grpSpPr>
          <a:xfrm>
            <a:off x="744072" y="1940768"/>
            <a:ext cx="879456" cy="918995"/>
            <a:chOff x="1125501" y="1987420"/>
            <a:chExt cx="955226" cy="1152261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A6A35F6E-70AC-477B-DD8E-BEE177C2FDE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01" y="1998154"/>
              <a:ext cx="955226" cy="11415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C546384-734D-D40B-F24A-0DB2B54340A9}"/>
                </a:ext>
              </a:extLst>
            </p:cNvPr>
            <p:cNvSpPr/>
            <p:nvPr/>
          </p:nvSpPr>
          <p:spPr>
            <a:xfrm>
              <a:off x="1125501" y="1987420"/>
              <a:ext cx="955226" cy="1152261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3043DC-6366-BF12-5D0D-3BC5A5983466}"/>
              </a:ext>
            </a:extLst>
          </p:cNvPr>
          <p:cNvSpPr txBox="1"/>
          <p:nvPr/>
        </p:nvSpPr>
        <p:spPr>
          <a:xfrm>
            <a:off x="1782146" y="2216242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Bappaditya Debsingha, IoT Product Manager, TCS, 18 years of global experience in Robotics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140C5E7-4FDC-4E5B-6E32-0EB4BDA70CB0}"/>
              </a:ext>
            </a:extLst>
          </p:cNvPr>
          <p:cNvGrpSpPr/>
          <p:nvPr/>
        </p:nvGrpSpPr>
        <p:grpSpPr>
          <a:xfrm>
            <a:off x="10497030" y="2916248"/>
            <a:ext cx="1044846" cy="1014775"/>
            <a:chOff x="970750" y="823381"/>
            <a:chExt cx="2061114" cy="2061580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4BFC65E4-C3C0-BF67-3431-5469DB11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21" y="1011288"/>
              <a:ext cx="1869772" cy="186749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887E541F-69DB-2858-FB1B-AFAE14F3B61A}"/>
                </a:ext>
              </a:extLst>
            </p:cNvPr>
            <p:cNvSpPr/>
            <p:nvPr/>
          </p:nvSpPr>
          <p:spPr>
            <a:xfrm>
              <a:off x="970750" y="823381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CB98082-5E33-5BF4-8FFF-4857212E1142}"/>
              </a:ext>
            </a:extLst>
          </p:cNvPr>
          <p:cNvSpPr txBox="1"/>
          <p:nvPr/>
        </p:nvSpPr>
        <p:spPr>
          <a:xfrm>
            <a:off x="1476375" y="3251459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Anirban Chakrabarty, C.E.O. of Anodiam, 24 years of experience in IT, Corporate grooming &amp; AI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969"/>
            <a:ext cx="12192000" cy="6871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E08677-F496-DBA5-3D59-97D67B53F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75" y="-2429"/>
            <a:ext cx="6154271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 will learn from us</a:t>
            </a:r>
            <a:endParaRPr lang="en-IN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8FAA53-A7E6-6BA4-8444-AB98F448E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Problem solving skills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Oxygen" panose="02000503000000000000" pitchFamily="2" charset="0"/>
              </a:rPr>
              <a:t>Creativity</a:t>
            </a:r>
            <a:endParaRPr lang="en-US" sz="200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Maths</a:t>
            </a:r>
          </a:p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Coding</a:t>
            </a:r>
          </a:p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Fundamentals of AI</a:t>
            </a:r>
          </a:p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Hands on </a:t>
            </a:r>
            <a:r>
              <a:rPr lang="en-US" sz="2000" dirty="0" smtClean="0">
                <a:solidFill>
                  <a:schemeClr val="bg1"/>
                </a:solidFill>
                <a:latin typeface="Oxygen" panose="02000503000000000000" pitchFamily="2" charset="0"/>
              </a:rPr>
              <a:t>Robotics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Oxygen" panose="02000503000000000000" pitchFamily="2" charset="0"/>
              </a:rPr>
              <a:t>Effective Communication</a:t>
            </a:r>
            <a:endParaRPr lang="en-IN" sz="200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Abhishek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0C77E6-30E5-B6BA-11D0-5B47737E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Abhishek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9E50C8-B6FE-E5DA-EA0D-2E344B8F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73A67D-AD05-CC25-3D20-741E5D56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5"/>
            <a:ext cx="10515600" cy="1325563"/>
          </a:xfrm>
        </p:spPr>
        <p:txBody>
          <a:bodyPr/>
          <a:lstStyle/>
          <a:p>
            <a:r>
              <a:rPr lang="en-US" dirty="0" err="1"/>
              <a:t>Bappa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2"/>
            <a:ext cx="10515600" cy="1325563"/>
          </a:xfrm>
        </p:spPr>
        <p:txBody>
          <a:bodyPr/>
          <a:lstStyle/>
          <a:p>
            <a:r>
              <a:rPr lang="en-US" dirty="0" err="1"/>
              <a:t>Bappa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t="18280" r="1167" b="8547"/>
          <a:stretch/>
        </p:blipFill>
        <p:spPr>
          <a:xfrm>
            <a:off x="974780" y="2009956"/>
            <a:ext cx="4684245" cy="2622430"/>
          </a:xfrm>
          <a:prstGeom prst="rect">
            <a:avLst/>
          </a:prstGeom>
        </p:spPr>
      </p:pic>
      <p:pic>
        <p:nvPicPr>
          <p:cNvPr id="8" name="Indian TV news channel premieres first AI pres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58947" y="2009956"/>
            <a:ext cx="4662098" cy="26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</TotalTime>
  <Words>103</Words>
  <Application>Microsoft Office PowerPoint</Application>
  <PresentationFormat>Widescreen</PresentationFormat>
  <Paragraphs>31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Our Speakers</vt:lpstr>
      <vt:lpstr>You will learn from us</vt:lpstr>
      <vt:lpstr>Abhishek</vt:lpstr>
      <vt:lpstr>Abhishek</vt:lpstr>
      <vt:lpstr>Bappa</vt:lpstr>
      <vt:lpstr>Bappa</vt:lpstr>
      <vt:lpstr>PowerPoint Presentation</vt:lpstr>
      <vt:lpstr>PowerPoint Presentation</vt:lpstr>
      <vt:lpstr>PowerPoint Presentation</vt:lpstr>
      <vt:lpstr>Effective Communication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46</cp:revision>
  <dcterms:created xsi:type="dcterms:W3CDTF">2023-12-11T09:36:38Z</dcterms:created>
  <dcterms:modified xsi:type="dcterms:W3CDTF">2023-12-12T19:11:36Z</dcterms:modified>
</cp:coreProperties>
</file>